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2" r:id="rId10"/>
    <p:sldId id="269" r:id="rId11"/>
    <p:sldId id="263" r:id="rId12"/>
    <p:sldId id="270" r:id="rId13"/>
    <p:sldId id="264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88402-A045-4CAD-924B-8303F32789F5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72207-F938-402F-874F-A789EF086D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524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72207-F938-402F-874F-A789EF086D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9947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72207-F938-402F-874F-A789EF086D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9052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72207-F938-402F-874F-A789EF086D4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62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927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8505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378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447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3976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734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99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4612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890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06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152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55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5257800"/>
          </a:xfrm>
        </p:spPr>
        <p:txBody>
          <a:bodyPr>
            <a:normAutofit/>
          </a:bodyPr>
          <a:lstStyle/>
          <a:p>
            <a:r>
              <a:rPr lang="en-US" sz="13800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</a:t>
            </a:r>
            <a:endParaRPr lang="en-US" sz="138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350921"/>
            <a:ext cx="8229600" cy="63887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" y="2362200"/>
            <a:ext cx="8458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88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996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10439400" cy="701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i="1" dirty="0" smtClean="0"/>
              <a:t>                           </a:t>
            </a:r>
            <a:r>
              <a:rPr lang="en-US" sz="4000" b="1" i="1" dirty="0" smtClean="0">
                <a:solidFill>
                  <a:srgbClr val="7030A0"/>
                </a:solidFill>
              </a:rPr>
              <a:t>INTRODUCTION </a:t>
            </a:r>
            <a:r>
              <a:rPr lang="en-US" sz="4000" b="1" i="1" dirty="0" smtClean="0"/>
              <a:t>           </a:t>
            </a:r>
          </a:p>
          <a:p>
            <a:pPr marL="0" indent="0" algn="ctr">
              <a:buNone/>
            </a:pPr>
            <a:r>
              <a:rPr lang="en-US" sz="4000" b="1" i="1" dirty="0" err="1" smtClean="0"/>
              <a:t>Asma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Akter</a:t>
            </a:r>
            <a:endParaRPr lang="en-US" sz="4000" b="1" i="1" dirty="0" smtClean="0"/>
          </a:p>
          <a:p>
            <a:pPr marL="0" indent="0" algn="ctr">
              <a:buNone/>
            </a:pPr>
            <a:r>
              <a:rPr lang="en-US" sz="4000" b="1" i="1" dirty="0" smtClean="0"/>
              <a:t>Assistant Head teacher</a:t>
            </a:r>
          </a:p>
          <a:p>
            <a:pPr marL="0" indent="0" algn="ctr">
              <a:buNone/>
            </a:pPr>
            <a:r>
              <a:rPr lang="en-US" sz="4000" b="1" i="1" dirty="0" err="1" smtClean="0"/>
              <a:t>Mofiz</a:t>
            </a:r>
            <a:r>
              <a:rPr lang="en-US" sz="4000" b="1" i="1" dirty="0" smtClean="0"/>
              <a:t> </a:t>
            </a:r>
            <a:r>
              <a:rPr lang="en-US" sz="4000" b="1" i="1" dirty="0" err="1" smtClean="0"/>
              <a:t>Uddin</a:t>
            </a:r>
            <a:r>
              <a:rPr lang="en-US" sz="4000" b="1" i="1" dirty="0" smtClean="0"/>
              <a:t> Khan High School</a:t>
            </a:r>
          </a:p>
          <a:p>
            <a:pPr marL="0" indent="0" algn="ctr">
              <a:buNone/>
            </a:pPr>
            <a:r>
              <a:rPr lang="en-US" sz="4000" b="1" i="1" dirty="0" smtClean="0"/>
              <a:t>B.O.F,  </a:t>
            </a:r>
            <a:r>
              <a:rPr lang="en-US" sz="4000" b="1" i="1" dirty="0" err="1" smtClean="0"/>
              <a:t>Sadar</a:t>
            </a:r>
            <a:r>
              <a:rPr lang="en-US" sz="4000" b="1" i="1" dirty="0" smtClean="0"/>
              <a:t>, </a:t>
            </a:r>
            <a:r>
              <a:rPr lang="en-US" sz="4000" b="1" i="1" dirty="0" err="1" smtClean="0"/>
              <a:t>Gazipur</a:t>
            </a:r>
            <a:endParaRPr lang="en-US" sz="4000" b="1" i="1" dirty="0" smtClean="0"/>
          </a:p>
          <a:p>
            <a:pPr marL="0" indent="0" algn="ctr">
              <a:buNone/>
            </a:pPr>
            <a:r>
              <a:rPr lang="en-US" sz="4000" b="1" i="1" dirty="0" smtClean="0"/>
              <a:t>Class : Eight</a:t>
            </a:r>
          </a:p>
          <a:p>
            <a:pPr marL="0" indent="0" algn="ctr">
              <a:buNone/>
            </a:pPr>
            <a:r>
              <a:rPr lang="en-US" sz="4000" b="1" i="1" dirty="0" smtClean="0"/>
              <a:t>Subject : English 2</a:t>
            </a:r>
            <a:r>
              <a:rPr lang="en-US" sz="4000" b="1" i="1" baseline="30000" dirty="0" smtClean="0"/>
              <a:t>nd</a:t>
            </a:r>
            <a:r>
              <a:rPr lang="en-US" sz="4000" b="1" i="1" dirty="0" smtClean="0"/>
              <a:t> paper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xmlns="" val="60750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390" y="3593092"/>
            <a:ext cx="3540410" cy="26553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8400" y="3417332"/>
            <a:ext cx="3505200" cy="28310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6257835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You can take the </a:t>
            </a:r>
            <a:r>
              <a:rPr lang="en-US" sz="2000" dirty="0" smtClean="0"/>
              <a:t>sunflower 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/>
                </a:solidFill>
              </a:rPr>
              <a:t>or</a:t>
            </a:r>
            <a:r>
              <a:rPr lang="en-US" dirty="0" smtClean="0"/>
              <a:t>  the rose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26329"/>
            <a:ext cx="3657600" cy="24977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895600"/>
            <a:ext cx="40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Mushfiq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and</a:t>
            </a:r>
            <a:r>
              <a:rPr lang="en-US" dirty="0" smtClean="0"/>
              <a:t> </a:t>
            </a:r>
            <a:r>
              <a:rPr lang="en-US" dirty="0" err="1" smtClean="0"/>
              <a:t>Ashraful</a:t>
            </a:r>
            <a:r>
              <a:rPr lang="en-US" dirty="0" smtClean="0"/>
              <a:t> are cricket players.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200" y="226330"/>
            <a:ext cx="2514600" cy="2497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1000" y="226329"/>
            <a:ext cx="2209800" cy="24977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648200" y="28194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bird can fly </a:t>
            </a:r>
            <a:r>
              <a:rPr lang="en-US" dirty="0" smtClean="0">
                <a:solidFill>
                  <a:srgbClr val="0070C0"/>
                </a:solidFill>
              </a:rPr>
              <a:t>but</a:t>
            </a:r>
            <a:r>
              <a:rPr lang="en-US" dirty="0" smtClean="0"/>
              <a:t> a fish can swim.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288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838200" y="3200400"/>
            <a:ext cx="8001000" cy="1569660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CONJUNCTION</a:t>
            </a:r>
            <a:endParaRPr lang="en-US" sz="115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73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838200"/>
            <a:ext cx="86868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Learning outcomes</a:t>
            </a:r>
            <a:r>
              <a:rPr lang="en-US" sz="6600" dirty="0" smtClean="0"/>
              <a:t>:</a:t>
            </a:r>
          </a:p>
          <a:p>
            <a:r>
              <a:rPr lang="en-US" sz="4400" dirty="0" smtClean="0"/>
              <a:t>By the end of the lesson </a:t>
            </a:r>
            <a:r>
              <a:rPr lang="en-US" sz="4000" dirty="0" smtClean="0"/>
              <a:t>students will be able to</a:t>
            </a:r>
            <a:r>
              <a:rPr lang="en-US" sz="6000" dirty="0" smtClean="0"/>
              <a:t>…</a:t>
            </a:r>
            <a:endParaRPr lang="en-US" sz="8000" dirty="0" smtClean="0"/>
          </a:p>
          <a:p>
            <a:r>
              <a:rPr lang="en-US" sz="4000" dirty="0" smtClean="0"/>
              <a:t>1.Define and give examples of conjunction.</a:t>
            </a:r>
          </a:p>
          <a:p>
            <a:r>
              <a:rPr lang="en-US" sz="4000" dirty="0" smtClean="0"/>
              <a:t>2.Find out conjunctions.</a:t>
            </a:r>
          </a:p>
          <a:p>
            <a:r>
              <a:rPr lang="en-US" sz="4000" dirty="0" smtClean="0"/>
              <a:t>3. Practice using conjunctions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61831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371600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76200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Look at the pictures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           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04" y="151967"/>
            <a:ext cx="2550934" cy="2808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-25400"/>
            <a:ext cx="3809999" cy="30057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0" y="3304666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Walk fast </a:t>
            </a:r>
            <a:r>
              <a:rPr lang="en-US" dirty="0" smtClean="0">
                <a:solidFill>
                  <a:srgbClr val="00B0F0"/>
                </a:solidFill>
              </a:rPr>
              <a:t>or</a:t>
            </a:r>
            <a:r>
              <a:rPr lang="en-US" dirty="0" smtClean="0"/>
              <a:t> you will miss the class.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3801" y="3844681"/>
            <a:ext cx="2133599" cy="22748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6324600"/>
            <a:ext cx="556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The water of the glass is clean </a:t>
            </a:r>
            <a:r>
              <a:rPr lang="en-US" sz="2000" dirty="0" smtClean="0">
                <a:solidFill>
                  <a:schemeClr val="accent6"/>
                </a:solidFill>
              </a:rPr>
              <a:t>so</a:t>
            </a:r>
            <a:r>
              <a:rPr lang="en-US" sz="2000" dirty="0" smtClean="0"/>
              <a:t> you  can drink it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85800" y="3304666"/>
            <a:ext cx="1975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A boy </a:t>
            </a:r>
            <a:r>
              <a:rPr lang="en-US" dirty="0">
                <a:solidFill>
                  <a:srgbClr val="00B0F0"/>
                </a:solidFill>
              </a:rPr>
              <a:t>and</a:t>
            </a:r>
            <a:r>
              <a:rPr lang="en-US" dirty="0"/>
              <a:t> a girl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27137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609600"/>
            <a:ext cx="2565992" cy="17480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533400"/>
            <a:ext cx="2438400" cy="18210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3096" y="2467639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Two  guavas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25908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Four  </a:t>
            </a:r>
            <a:r>
              <a:rPr lang="en-US" dirty="0" err="1" smtClean="0"/>
              <a:t>liches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6682" y="3200400"/>
            <a:ext cx="2498110" cy="20208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2885853"/>
            <a:ext cx="2514600" cy="22427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11057" y="3412117"/>
            <a:ext cx="1099043" cy="3216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92772" y="5257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Computer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994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1" y="762000"/>
            <a:ext cx="1904999" cy="2538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838200"/>
            <a:ext cx="2057398" cy="21931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8400" y="3943870"/>
            <a:ext cx="1642800" cy="1642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5188" y="3538728"/>
            <a:ext cx="2153412" cy="1947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45758" y="3574538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chair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695188" y="3031386"/>
            <a:ext cx="261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 rocking chair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0" y="5475767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table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695188" y="5486400"/>
            <a:ext cx="261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round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0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8486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Read the sentences  and find out conjunctions 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sz="2800" dirty="0" smtClean="0"/>
              <a:t>1.The Padma  and the </a:t>
            </a:r>
            <a:r>
              <a:rPr lang="en-US" sz="2800" dirty="0" err="1" smtClean="0"/>
              <a:t>Jamuna</a:t>
            </a:r>
            <a:r>
              <a:rPr lang="en-US" sz="2800" dirty="0" smtClean="0"/>
              <a:t>  are big rivers.</a:t>
            </a:r>
          </a:p>
          <a:p>
            <a:r>
              <a:rPr lang="en-US" sz="2800" dirty="0" smtClean="0"/>
              <a:t>2.Take exercise  or you will be sick.</a:t>
            </a:r>
          </a:p>
          <a:p>
            <a:r>
              <a:rPr lang="en-US" sz="2800" dirty="0" smtClean="0"/>
              <a:t>3.Bangladesh  is a small but beautiful  country.</a:t>
            </a:r>
          </a:p>
          <a:p>
            <a:r>
              <a:rPr lang="en-US" sz="2800" dirty="0" smtClean="0"/>
              <a:t>4.Mithila was  a meritorious girl so she got GPA-5.</a:t>
            </a:r>
          </a:p>
          <a:p>
            <a:r>
              <a:rPr lang="en-US" sz="2800" dirty="0" smtClean="0"/>
              <a:t>5.Though the man was rich  he was unhappy.</a:t>
            </a:r>
          </a:p>
          <a:p>
            <a:r>
              <a:rPr lang="en-US" sz="2800" dirty="0" smtClean="0"/>
              <a:t>6.He could not come since he was  tired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0698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912" y="586900"/>
            <a:ext cx="3633288" cy="24354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0600" y="502056"/>
            <a:ext cx="3271284" cy="26221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41500" y="3956304"/>
            <a:ext cx="4140200" cy="1987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2024" y="3246843"/>
            <a:ext cx="4097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foxes are</a:t>
            </a:r>
            <a:r>
              <a:rPr lang="en-US" dirty="0" smtClean="0">
                <a:solidFill>
                  <a:srgbClr val="FF0000"/>
                </a:solidFill>
              </a:rPr>
              <a:t> so </a:t>
            </a:r>
            <a:r>
              <a:rPr lang="en-US" dirty="0" smtClean="0"/>
              <a:t>ferocious</a:t>
            </a:r>
            <a:r>
              <a:rPr lang="en-US" dirty="0" smtClean="0">
                <a:solidFill>
                  <a:srgbClr val="FF0000"/>
                </a:solidFill>
              </a:rPr>
              <a:t> that </a:t>
            </a:r>
            <a:r>
              <a:rPr lang="en-US" dirty="0" smtClean="0"/>
              <a:t>they are fighting.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04884" y="3212068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flower is</a:t>
            </a:r>
            <a:r>
              <a:rPr lang="en-US" dirty="0" smtClean="0">
                <a:solidFill>
                  <a:srgbClr val="FF0000"/>
                </a:solidFill>
              </a:rPr>
              <a:t> so </a:t>
            </a:r>
            <a:r>
              <a:rPr lang="en-US" dirty="0" smtClean="0"/>
              <a:t>nice</a:t>
            </a:r>
            <a:r>
              <a:rPr lang="en-US" dirty="0" smtClean="0">
                <a:solidFill>
                  <a:srgbClr val="FF0000"/>
                </a:solidFill>
              </a:rPr>
              <a:t> that </a:t>
            </a:r>
            <a:r>
              <a:rPr lang="en-US" dirty="0" smtClean="0"/>
              <a:t>everybody likes it.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88558" y="6120809"/>
            <a:ext cx="66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The rat is</a:t>
            </a:r>
            <a:r>
              <a:rPr lang="en-US" dirty="0" smtClean="0">
                <a:solidFill>
                  <a:srgbClr val="FF0000"/>
                </a:solidFill>
              </a:rPr>
              <a:t> so </a:t>
            </a:r>
            <a:r>
              <a:rPr lang="en-US" dirty="0" smtClean="0"/>
              <a:t>naughty </a:t>
            </a:r>
            <a:r>
              <a:rPr lang="en-US" dirty="0" smtClean="0">
                <a:solidFill>
                  <a:srgbClr val="FF0000"/>
                </a:solidFill>
              </a:rPr>
              <a:t>tha</a:t>
            </a:r>
            <a:r>
              <a:rPr lang="en-US" dirty="0" smtClean="0"/>
              <a:t>t it always run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456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972" y="1391214"/>
            <a:ext cx="8077200" cy="3847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Now we will learn more about conjunctions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chemeClr val="accent5"/>
                </a:solidFill>
              </a:rPr>
              <a:t>Neither </a:t>
            </a:r>
            <a:r>
              <a:rPr lang="en-US" sz="2000" dirty="0" smtClean="0"/>
              <a:t>he  </a:t>
            </a:r>
            <a:r>
              <a:rPr lang="en-US" sz="2000" dirty="0" smtClean="0">
                <a:solidFill>
                  <a:schemeClr val="accent5"/>
                </a:solidFill>
              </a:rPr>
              <a:t>nor</a:t>
            </a:r>
            <a:r>
              <a:rPr lang="en-US" sz="2000" dirty="0" smtClean="0"/>
              <a:t>  his brother had enough money.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chemeClr val="accent6"/>
                </a:solidFill>
              </a:rPr>
              <a:t>Either</a:t>
            </a:r>
            <a:r>
              <a:rPr lang="en-US" sz="2000" dirty="0" smtClean="0"/>
              <a:t> Susan </a:t>
            </a:r>
            <a:r>
              <a:rPr lang="en-US" sz="2000" dirty="0" smtClean="0">
                <a:solidFill>
                  <a:schemeClr val="accent6"/>
                </a:solidFill>
              </a:rPr>
              <a:t>or</a:t>
            </a:r>
            <a:r>
              <a:rPr lang="en-US" sz="2000" dirty="0" smtClean="0"/>
              <a:t> </a:t>
            </a:r>
            <a:r>
              <a:rPr lang="en-US" sz="2000" dirty="0" err="1" smtClean="0"/>
              <a:t>Sawon</a:t>
            </a:r>
            <a:r>
              <a:rPr lang="en-US" sz="2000" dirty="0" smtClean="0"/>
              <a:t> was absent.</a:t>
            </a:r>
          </a:p>
          <a:p>
            <a:endParaRPr lang="en-US" sz="2000" dirty="0" smtClean="0"/>
          </a:p>
          <a:p>
            <a:r>
              <a:rPr lang="en-US" sz="2000" dirty="0">
                <a:solidFill>
                  <a:schemeClr val="accent3"/>
                </a:solidFill>
              </a:rPr>
              <a:t>B</a:t>
            </a:r>
            <a:r>
              <a:rPr lang="en-US" sz="2000" dirty="0" smtClean="0">
                <a:solidFill>
                  <a:schemeClr val="accent3"/>
                </a:solidFill>
              </a:rPr>
              <a:t>oth</a:t>
            </a:r>
            <a:r>
              <a:rPr lang="en-US" sz="2000" dirty="0" smtClean="0"/>
              <a:t> Mina </a:t>
            </a:r>
            <a:r>
              <a:rPr lang="en-US" sz="2000" dirty="0" smtClean="0">
                <a:solidFill>
                  <a:schemeClr val="accent3"/>
                </a:solidFill>
              </a:rPr>
              <a:t> and </a:t>
            </a:r>
            <a:r>
              <a:rPr lang="en-US" sz="2000" dirty="0" err="1" smtClean="0"/>
              <a:t>Mounata</a:t>
            </a:r>
            <a:r>
              <a:rPr lang="en-US" sz="2000" dirty="0" smtClean="0"/>
              <a:t> are happy.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Robindranath</a:t>
            </a:r>
            <a:r>
              <a:rPr lang="en-US" sz="2000" dirty="0" smtClean="0"/>
              <a:t> Tagore was </a:t>
            </a:r>
            <a:r>
              <a:rPr lang="en-US" sz="2000" dirty="0" smtClean="0">
                <a:solidFill>
                  <a:schemeClr val="accent1"/>
                </a:solidFill>
              </a:rPr>
              <a:t>not only </a:t>
            </a:r>
            <a:r>
              <a:rPr lang="en-US" sz="2000" dirty="0" smtClean="0"/>
              <a:t>a writer but </a:t>
            </a:r>
            <a:r>
              <a:rPr lang="en-US" sz="2000" dirty="0" smtClean="0">
                <a:solidFill>
                  <a:schemeClr val="accent1"/>
                </a:solidFill>
              </a:rPr>
              <a:t>also </a:t>
            </a:r>
            <a:r>
              <a:rPr lang="en-US" sz="2000" dirty="0" smtClean="0"/>
              <a:t>a dramatist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sz="2000" dirty="0" smtClean="0"/>
              <a:t>These are called paired conjunction because they are used in pair.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6058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https://www.youtube.com/watch?v=RKlvpPBh8Pc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1200" y="9144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Let us watch a video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06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399"/>
            <a:ext cx="80772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Evaluation:</a:t>
            </a:r>
          </a:p>
          <a:p>
            <a:r>
              <a:rPr lang="en-US" sz="3200" dirty="0" smtClean="0"/>
              <a:t>1.What  is conjunction? Give some examples.</a:t>
            </a:r>
          </a:p>
          <a:p>
            <a:r>
              <a:rPr lang="en-US" sz="3200" dirty="0" smtClean="0"/>
              <a:t>2.Find out conjunctions from the sentences</a:t>
            </a:r>
            <a:r>
              <a:rPr lang="en-US" dirty="0" smtClean="0"/>
              <a:t>.</a:t>
            </a:r>
          </a:p>
          <a:p>
            <a:r>
              <a:rPr lang="en-US" sz="3600" dirty="0" smtClean="0"/>
              <a:t>a)</a:t>
            </a:r>
            <a:r>
              <a:rPr lang="en-US" sz="3600" dirty="0" err="1" smtClean="0"/>
              <a:t>Karim</a:t>
            </a:r>
            <a:r>
              <a:rPr lang="en-US" sz="3600" dirty="0" smtClean="0"/>
              <a:t> and Rahim are brothers.</a:t>
            </a:r>
          </a:p>
          <a:p>
            <a:r>
              <a:rPr lang="en-US" sz="3600" dirty="0" smtClean="0"/>
              <a:t>b)He is strong but lazy.</a:t>
            </a:r>
          </a:p>
          <a:p>
            <a:r>
              <a:rPr lang="en-US" sz="3600" dirty="0" smtClean="0"/>
              <a:t>c)Work hard or you will  not shine in life..</a:t>
            </a:r>
          </a:p>
          <a:p>
            <a:r>
              <a:rPr lang="en-US" sz="3600" dirty="0" smtClean="0"/>
              <a:t>d)</a:t>
            </a:r>
            <a:r>
              <a:rPr lang="en-US" sz="3600" dirty="0" err="1" smtClean="0"/>
              <a:t>Rana</a:t>
            </a:r>
            <a:r>
              <a:rPr lang="en-US" sz="3600" dirty="0" smtClean="0"/>
              <a:t> could not come as he was sick.</a:t>
            </a:r>
          </a:p>
          <a:p>
            <a:r>
              <a:rPr lang="en-US" sz="3600" dirty="0" smtClean="0"/>
              <a:t>e)He was honest for everybody liked him.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8774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64040"/>
            <a:ext cx="7315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25640"/>
            <a:ext cx="8915400" cy="4876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3048000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HOME WORK</a:t>
            </a:r>
            <a:endParaRPr lang="en-US" sz="7200" b="1" dirty="0">
              <a:solidFill>
                <a:srgbClr val="0070C0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" y="5562600"/>
            <a:ext cx="838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63700" y="5270212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Make ten sentences using conjunctions.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21436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76200"/>
            <a:ext cx="8991600" cy="6705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0" y="1676400"/>
            <a:ext cx="54102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THANK  YOU</a:t>
            </a:r>
            <a:endParaRPr lang="en-US" sz="72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086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1000</TotalTime>
  <Words>361</Words>
  <Application>Microsoft Office PowerPoint</Application>
  <PresentationFormat>On-screen Show (4:3)</PresentationFormat>
  <Paragraphs>91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Presentation1</vt:lpstr>
      <vt:lpstr>WELCOME</vt:lpstr>
      <vt:lpstr>I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Doel-1612i3</dc:creator>
  <cp:lastModifiedBy>Didar</cp:lastModifiedBy>
  <cp:revision>107</cp:revision>
  <dcterms:created xsi:type="dcterms:W3CDTF">2006-08-16T00:00:00Z</dcterms:created>
  <dcterms:modified xsi:type="dcterms:W3CDTF">2013-04-12T11:30:34Z</dcterms:modified>
</cp:coreProperties>
</file>